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72" r:id="rId6"/>
    <p:sldId id="259" r:id="rId7"/>
    <p:sldId id="260" r:id="rId8"/>
    <p:sldId id="277" r:id="rId9"/>
    <p:sldId id="275" r:id="rId10"/>
    <p:sldId id="263" r:id="rId11"/>
    <p:sldId id="282" r:id="rId12"/>
    <p:sldId id="283" r:id="rId13"/>
    <p:sldId id="278" r:id="rId14"/>
    <p:sldId id="264" r:id="rId15"/>
    <p:sldId id="276" r:id="rId16"/>
    <p:sldId id="265" r:id="rId17"/>
    <p:sldId id="267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ource Serif Pro" panose="02040603050405020204" pitchFamily="18" charset="0"/>
      <p:regular r:id="rId24"/>
      <p:bold r:id="rId25"/>
      <p:italic r:id="rId26"/>
      <p:boldItalic r:id="rId27"/>
    </p:embeddedFont>
    <p:embeddedFont>
      <p:font typeface="Source Serif Pro SemiBold" panose="020407030504050202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2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43e173063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43e173063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6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13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9144000" cy="51948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6966850" y="3199450"/>
            <a:ext cx="2242800" cy="1674600"/>
          </a:xfrm>
          <a:prstGeom prst="roundRect">
            <a:avLst>
              <a:gd name="adj" fmla="val 30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 descr="TextBox 7"/>
          <p:cNvSpPr/>
          <p:nvPr/>
        </p:nvSpPr>
        <p:spPr>
          <a:xfrm>
            <a:off x="6673151" y="3848296"/>
            <a:ext cx="2242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nl" sz="1000" b="1" i="0" u="none" strike="noStrike" cap="none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drieam.com</a:t>
            </a:r>
            <a:b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+31 40 30 46 346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info@drieam.com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i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Eindhoven</a:t>
            </a:r>
            <a:endParaRPr sz="1000" i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027" y="3413970"/>
            <a:ext cx="1597926" cy="3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 SemiBold"/>
              <a:buNone/>
              <a:defRPr sz="2800">
                <a:solidFill>
                  <a:schemeClr val="dk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5105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40" dirty="0"/>
              <a:t>Graduation Internship Mid-Term Review</a:t>
            </a:r>
            <a:endParaRPr sz="3640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37561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Edita Pronckute @Drieam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633811"/>
            <a:ext cx="2362200" cy="399928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390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1770807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Research and Analysis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Understand the assignment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Feedback from peers and colleagues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Draft project plan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Practice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requirements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490800" y="1770806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Design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 Document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Talk to PO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Consult the UX designers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Sketch potential solutions Create wireframes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Pitch THE solution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6175800" y="1795896"/>
            <a:ext cx="21624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 session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Implementation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and deployment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Mid-term evaluation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12" y="940595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879470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99" y="1008807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25D9-FA10-BF62-A02E-952C0090C1DA}"/>
              </a:ext>
            </a:extLst>
          </p:cNvPr>
          <p:cNvSpPr txBox="1"/>
          <p:nvPr/>
        </p:nvSpPr>
        <p:spPr>
          <a:xfrm>
            <a:off x="1873405" y="289930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Design Wireframe Version 7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21D2E6-0515-A993-31FA-412E1560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698" r="768" b="14309"/>
          <a:stretch/>
        </p:blipFill>
        <p:spPr>
          <a:xfrm>
            <a:off x="934644" y="874705"/>
            <a:ext cx="6997590" cy="4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2B1E1-5D3C-9E45-6D37-B8202782F606}"/>
              </a:ext>
            </a:extLst>
          </p:cNvPr>
          <p:cNvSpPr txBox="1"/>
          <p:nvPr/>
        </p:nvSpPr>
        <p:spPr>
          <a:xfrm>
            <a:off x="1962615" y="1828800"/>
            <a:ext cx="46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DEMO</a:t>
            </a:r>
          </a:p>
          <a:p>
            <a:r>
              <a:rPr lang="en-GB" dirty="0"/>
              <a:t>Or a pic or a recording of the progress so far</a:t>
            </a:r>
          </a:p>
        </p:txBody>
      </p:sp>
    </p:spTree>
    <p:extLst>
      <p:ext uri="{BB962C8B-B14F-4D97-AF65-F5344CB8AC3E}">
        <p14:creationId xmlns:p14="http://schemas.microsoft.com/office/powerpoint/2010/main" val="223678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46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22257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46125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699931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2417" y="1836436"/>
            <a:ext cx="181511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Lonely Start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Mentor on holiday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Setting up the environment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Research and Analysis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Shyness and fear of disturbing people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545106" y="1890024"/>
            <a:ext cx="181511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React, Ruby course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components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tools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complex setting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783786" y="1890024"/>
            <a:ext cx="1815119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Change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Rather unexpected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Well organised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Yet got me worried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938610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7026464" y="1890024"/>
            <a:ext cx="1815119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Slow development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Difficulty with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Need more Peer programing or course practice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90" y="1129516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15" y="1026767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87" y="1129524"/>
            <a:ext cx="976518" cy="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053" y="1129524"/>
            <a:ext cx="990257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What is next?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72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390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371501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Develop the design Complete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Prepare final presentation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3490799" y="2371501"/>
            <a:ext cx="2162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Testing and Feedback</a:t>
            </a:r>
            <a:b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en-GB"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Enabling access for some end users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from end-user</a:t>
            </a:r>
          </a:p>
        </p:txBody>
      </p:sp>
      <p:sp>
        <p:nvSpPr>
          <p:cNvPr id="158" name="Google Shape;158;p20"/>
          <p:cNvSpPr txBox="1"/>
          <p:nvPr/>
        </p:nvSpPr>
        <p:spPr>
          <a:xfrm>
            <a:off x="6157800" y="2336147"/>
            <a:ext cx="21624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Handover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sp>
        <p:nvSpPr>
          <p:cNvPr id="159" name="Google Shape;159;p20"/>
          <p:cNvSpPr/>
          <p:nvPr/>
        </p:nvSpPr>
        <p:spPr>
          <a:xfrm>
            <a:off x="1450225" y="1168714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1999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1383102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7" y="138310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138309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My mentors and I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341811" y="116167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ABOUT US</a:t>
            </a:r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1143000" y="2732280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Ellya Aisyah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/ Frontend Developer</a:t>
            </a:r>
          </a:p>
        </p:txBody>
      </p:sp>
      <p:sp>
        <p:nvSpPr>
          <p:cNvPr id="81" name="Google Shape;81;p12"/>
          <p:cNvSpPr txBox="1"/>
          <p:nvPr/>
        </p:nvSpPr>
        <p:spPr>
          <a:xfrm>
            <a:off x="5334000" y="2715359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Coline</a:t>
            </a:r>
            <a:endParaRPr b="1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Fullstack Developer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42757" y="3668520"/>
            <a:ext cx="3276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F47A-243E-8D07-E0CE-ADF253C8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76" b="90558" l="8730" r="82937">
                        <a14:foregroundMark x1="42857" y1="16738" x2="35317" y2="16738"/>
                        <a14:foregroundMark x1="76587" y1="43777" x2="80159" y2="57082"/>
                        <a14:foregroundMark x1="12698" y1="67811" x2="12302" y2="37339"/>
                        <a14:foregroundMark x1="12302" y1="37339" x2="16667" y2="30472"/>
                        <a14:foregroundMark x1="28968" y1="87554" x2="54762" y2="92275"/>
                        <a14:foregroundMark x1="54762" y1="92275" x2="28571" y2="89700"/>
                        <a14:foregroundMark x1="28571" y1="89700" x2="46825" y2="90987"/>
                        <a14:foregroundMark x1="48413" y1="12876" x2="42460" y2="15021"/>
                        <a14:foregroundMark x1="10317" y1="46352" x2="8730" y2="61803"/>
                        <a14:foregroundMark x1="9524" y1="43348" x2="9524" y2="50215"/>
                        <a14:foregroundMark x1="79365" y1="41202" x2="80556" y2="51073"/>
                      </a14:backgroundRemoval>
                    </a14:imgEffect>
                  </a14:imgLayer>
                </a14:imgProps>
              </a:ext>
            </a:extLst>
          </a:blip>
          <a:srcRect t="5810" r="7030" b="2244"/>
          <a:stretch/>
        </p:blipFill>
        <p:spPr>
          <a:xfrm>
            <a:off x="476795" y="2726752"/>
            <a:ext cx="673214" cy="61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29AD-AAAE-EE7B-8F52-FFF4724A3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19" b="94340" l="7143" r="93810">
                        <a14:foregroundMark x1="12381" y1="70283" x2="7143" y2="41038"/>
                        <a14:foregroundMark x1="7143" y1="41038" x2="28095" y2="15094"/>
                        <a14:foregroundMark x1="28095" y1="15094" x2="25714" y2="60849"/>
                        <a14:foregroundMark x1="25714" y1="60849" x2="18095" y2="66509"/>
                        <a14:foregroundMark x1="32381" y1="10377" x2="63333" y2="9906"/>
                        <a14:foregroundMark x1="63333" y1="9906" x2="66667" y2="11321"/>
                        <a14:foregroundMark x1="55714" y1="8019" x2="41429" y2="9434"/>
                        <a14:foregroundMark x1="89048" y1="30660" x2="91429" y2="64151"/>
                        <a14:foregroundMark x1="91429" y1="64151" x2="86667" y2="76415"/>
                        <a14:foregroundMark x1="93333" y1="42453" x2="88571" y2="72642"/>
                        <a14:foregroundMark x1="88571" y1="72642" x2="83333" y2="81132"/>
                        <a14:foregroundMark x1="93810" y1="49528" x2="87619" y2="71226"/>
                        <a14:foregroundMark x1="23810" y1="89623" x2="56190" y2="94340"/>
                        <a14:foregroundMark x1="56190" y1="94340" x2="27143" y2="87736"/>
                        <a14:foregroundMark x1="27143" y1="87736" x2="26667" y2="86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949" y="2702101"/>
            <a:ext cx="609793" cy="615600"/>
          </a:xfrm>
          <a:prstGeom prst="rect">
            <a:avLst/>
          </a:prstGeom>
        </p:spPr>
      </p:pic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7"/>
          <a:srcRect t="3834" b="3834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Company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5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838527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/>
              <a:t>About Drieam</a:t>
            </a:r>
            <a:endParaRPr sz="2600"/>
          </a:p>
        </p:txBody>
      </p:sp>
      <p:sp>
        <p:nvSpPr>
          <p:cNvPr id="88" name="Google Shape;88;p13"/>
          <p:cNvSpPr txBox="1"/>
          <p:nvPr/>
        </p:nvSpPr>
        <p:spPr>
          <a:xfrm>
            <a:off x="921328" y="2571750"/>
            <a:ext cx="744208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Fast growing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EdTech scale-up 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Europe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50+ colleagues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with focus on product development, user experience &amp; consultancy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Focus on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higher education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and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continuing education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Instructure Partner for 5+ years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working exclusively with Canvas as LMS. 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928822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092" y="3719283"/>
            <a:ext cx="2419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257175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Assignment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154335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Context &amp; Opportunity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0250" y="2086990"/>
            <a:ext cx="4619700" cy="1446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Portflow is one of many Drieam’s products. It is a digital portfolio where students can showcase their study evidence to teachers. Evidence could be various files, assignments, demos, presentations. </a:t>
            </a:r>
            <a:endParaRPr sz="1200" dirty="0"/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Google Shape;225;p24">
            <a:extLst>
              <a:ext uri="{FF2B5EF4-FFF2-40B4-BE49-F238E27FC236}">
                <a16:creationId xmlns:a16="http://schemas.microsoft.com/office/drawing/2014/main" id="{7BD1F112-A292-527B-8257-3DAB84B567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49" y="1814600"/>
            <a:ext cx="1706387" cy="171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F386F-BB0A-AE26-6945-89714DFA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14"/>
            <a:ext cx="9144000" cy="4370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CD349-B5DD-9382-B18C-CDE4E88A2995}"/>
              </a:ext>
            </a:extLst>
          </p:cNvPr>
          <p:cNvSpPr txBox="1"/>
          <p:nvPr/>
        </p:nvSpPr>
        <p:spPr>
          <a:xfrm>
            <a:off x="3107473" y="245325"/>
            <a:ext cx="2929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Current Look </a:t>
            </a:r>
          </a:p>
        </p:txBody>
      </p:sp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Progress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805984"/>
      </p:ext>
    </p:extLst>
  </p:cSld>
  <p:clrMapOvr>
    <a:masterClrMapping/>
  </p:clrMapOvr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282</Words>
  <Application>Microsoft Office PowerPoint</Application>
  <PresentationFormat>On-screen Show (16:9)</PresentationFormat>
  <Paragraphs>70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Source Serif Pro SemiBold</vt:lpstr>
      <vt:lpstr>Source Serif Pro</vt:lpstr>
      <vt:lpstr>Helvetica Neue</vt:lpstr>
      <vt:lpstr>Open Sans</vt:lpstr>
      <vt:lpstr>Arial</vt:lpstr>
      <vt:lpstr>Drieam theme 2023</vt:lpstr>
      <vt:lpstr>Graduation Internship Mid-Term Review</vt:lpstr>
      <vt:lpstr>My mentors and I</vt:lpstr>
      <vt:lpstr>The Company</vt:lpstr>
      <vt:lpstr>About Drieam</vt:lpstr>
      <vt:lpstr>PowerPoint Presentation</vt:lpstr>
      <vt:lpstr>The Assignment</vt:lpstr>
      <vt:lpstr>Context &amp; Opportunity</vt:lpstr>
      <vt:lpstr>PowerPoint Presentation</vt:lpstr>
      <vt:lpstr>The Progress</vt:lpstr>
      <vt:lpstr>PowerPoint Presentation</vt:lpstr>
      <vt:lpstr>PowerPoint Presentation</vt:lpstr>
      <vt:lpstr>PowerPoint Presentation</vt:lpstr>
      <vt:lpstr>The Challenges</vt:lpstr>
      <vt:lpstr>PowerPoint Presentation</vt:lpstr>
      <vt:lpstr>What is next?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Internship Mid-Term Review</dc:title>
  <cp:lastModifiedBy>Pronckutė,Edita E.</cp:lastModifiedBy>
  <cp:revision>12</cp:revision>
  <dcterms:modified xsi:type="dcterms:W3CDTF">2023-04-17T11:00:09Z</dcterms:modified>
</cp:coreProperties>
</file>